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</p:sldIdLst>
  <p:sldSz cx="9144000" cy="5143500" type="screen16x9"/>
  <p:notesSz cx="6858000" cy="9144000"/>
  <p:embeddedFontLst>
    <p:embeddedFont>
      <p:font typeface="Proxima Nova" panose="020B0604020202020204" charset="0"/>
      <p:regular r:id="rId41"/>
      <p:bold r:id="rId42"/>
      <p:italic r:id="rId43"/>
      <p:boldItalic r:id="rId44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793688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607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0564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Tanna</a:t>
            </a:r>
          </a:p>
        </p:txBody>
      </p:sp>
    </p:spTree>
    <p:extLst>
      <p:ext uri="{BB962C8B-B14F-4D97-AF65-F5344CB8AC3E}">
        <p14:creationId xmlns:p14="http://schemas.microsoft.com/office/powerpoint/2010/main" val="1620000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56039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70356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1979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72752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38945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32921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966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5225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59791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912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95121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JP</a:t>
            </a:r>
          </a:p>
        </p:txBody>
      </p:sp>
    </p:spTree>
    <p:extLst>
      <p:ext uri="{BB962C8B-B14F-4D97-AF65-F5344CB8AC3E}">
        <p14:creationId xmlns:p14="http://schemas.microsoft.com/office/powerpoint/2010/main" val="29324066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1000">
                <a:solidFill>
                  <a:srgbClr val="111111"/>
                </a:solidFill>
                <a:highlight>
                  <a:srgbClr val="FFFFFF"/>
                </a:highlight>
              </a:rPr>
              <a:t>Who are the target users and </a:t>
            </a:r>
          </a:p>
        </p:txBody>
      </p:sp>
    </p:spTree>
    <p:extLst>
      <p:ext uri="{BB962C8B-B14F-4D97-AF65-F5344CB8AC3E}">
        <p14:creationId xmlns:p14="http://schemas.microsoft.com/office/powerpoint/2010/main" val="10994979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1000">
                <a:solidFill>
                  <a:srgbClr val="111111"/>
                </a:solidFill>
                <a:highlight>
                  <a:srgbClr val="FFFFFF"/>
                </a:highlight>
              </a:rPr>
              <a:t>what is their motivation to use the proposed system?</a:t>
            </a:r>
          </a:p>
        </p:txBody>
      </p:sp>
    </p:spTree>
    <p:extLst>
      <p:ext uri="{BB962C8B-B14F-4D97-AF65-F5344CB8AC3E}">
        <p14:creationId xmlns:p14="http://schemas.microsoft.com/office/powerpoint/2010/main" val="33836457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33892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70750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75804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05072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853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68980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70350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1514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0" name="Shape 2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11004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62935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28853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45369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05073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72850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8887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6673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312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940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6748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536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533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hape 9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311700" y="991475"/>
            <a:ext cx="8520599" cy="19178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14000" b="1"/>
            </a:lvl1pPr>
            <a:lvl2pPr algn="ctr">
              <a:spcBef>
                <a:spcPts val="0"/>
              </a:spcBef>
              <a:buSzPct val="100000"/>
              <a:defRPr sz="14000" b="1"/>
            </a:lvl2pPr>
            <a:lvl3pPr algn="ctr">
              <a:spcBef>
                <a:spcPts val="0"/>
              </a:spcBef>
              <a:buSzPct val="100000"/>
              <a:defRPr sz="14000" b="1"/>
            </a:lvl3pPr>
            <a:lvl4pPr algn="ctr">
              <a:spcBef>
                <a:spcPts val="0"/>
              </a:spcBef>
              <a:buSzPct val="100000"/>
              <a:defRPr sz="14000" b="1"/>
            </a:lvl4pPr>
            <a:lvl5pPr algn="ctr">
              <a:spcBef>
                <a:spcPts val="0"/>
              </a:spcBef>
              <a:buSzPct val="100000"/>
              <a:defRPr sz="14000" b="1"/>
            </a:lvl5pPr>
            <a:lvl6pPr algn="ctr">
              <a:spcBef>
                <a:spcPts val="0"/>
              </a:spcBef>
              <a:buSzPct val="100000"/>
              <a:defRPr sz="14000" b="1"/>
            </a:lvl6pPr>
            <a:lvl7pPr algn="ctr">
              <a:spcBef>
                <a:spcPts val="0"/>
              </a:spcBef>
              <a:buSzPct val="100000"/>
              <a:defRPr sz="14000" b="1"/>
            </a:lvl7pPr>
            <a:lvl8pPr algn="ctr">
              <a:spcBef>
                <a:spcPts val="0"/>
              </a:spcBef>
              <a:buSzPct val="100000"/>
              <a:defRPr sz="14000" b="1"/>
            </a:lvl8pPr>
            <a:lvl9pPr algn="ctr">
              <a:spcBef>
                <a:spcPts val="0"/>
              </a:spcBef>
              <a:buSzPct val="100000"/>
              <a:defRPr sz="14000" b="1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599" cy="901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hape 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572000" y="7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199" cy="1509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en"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BioMetriX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By ROCKET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System Survey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199" cy="15095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EMoods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Good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</a:pPr>
            <a:r>
              <a:rPr lang="en"/>
              <a:t>Free/ No Ads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</a:pPr>
            <a:r>
              <a:rPr lang="en"/>
              <a:t>Graph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Bad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</a:pPr>
            <a:r>
              <a:rPr lang="en"/>
              <a:t>Minimal Features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Ugly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</a:pPr>
            <a:r>
              <a:rPr lang="en"/>
              <a:t>User Interface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subTitle" idx="2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Android Mood Tracking App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450" y="338775"/>
            <a:ext cx="2365100" cy="438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1626" y="338775"/>
            <a:ext cx="2464549" cy="438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77450" y="338775"/>
            <a:ext cx="2403275" cy="438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265500" y="200775"/>
            <a:ext cx="4045199" cy="15095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Sleep as Android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4939500" y="604350"/>
            <a:ext cx="3837000" cy="4000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Good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</a:pPr>
            <a:r>
              <a:rPr lang="en"/>
              <a:t>Novel ideas to enforce alarms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</a:pPr>
            <a:r>
              <a:rPr lang="en"/>
              <a:t>Use of graphs to explain ideas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</a:pPr>
            <a:r>
              <a:rPr lang="en"/>
              <a:t>Advice based on results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Bad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</a:pPr>
            <a:r>
              <a:rPr lang="en"/>
              <a:t>Somewhat non-intuitive user-interface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</a:pPr>
            <a:r>
              <a:rPr lang="en"/>
              <a:t>Some users report issues with alarms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Cost</a:t>
            </a:r>
          </a:p>
          <a:p>
            <a:pPr marL="457200" lvl="0" indent="-228600">
              <a:spcBef>
                <a:spcPts val="0"/>
              </a:spcBef>
              <a:spcAft>
                <a:spcPts val="0"/>
              </a:spcAft>
            </a:pPr>
            <a:r>
              <a:rPr lang="en"/>
              <a:t>Free, but $4.49 for advanced features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subTitle" idx="2"/>
          </p:nvPr>
        </p:nvSpPr>
        <p:spPr>
          <a:xfrm>
            <a:off x="265500" y="3925150"/>
            <a:ext cx="4045199" cy="620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Android Sleep Cycle Tracking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124" y="1504275"/>
            <a:ext cx="2343974" cy="235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31" y="0"/>
            <a:ext cx="261153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0907" y="0"/>
            <a:ext cx="2589784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8882" y="0"/>
            <a:ext cx="258983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993" y="0"/>
            <a:ext cx="259721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6489" y="0"/>
            <a:ext cx="259342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214700" y="3724999"/>
            <a:ext cx="4045199" cy="1923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Feature-rich diet and exercise coaching suite for losing weight</a:t>
            </a:r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800" y="0"/>
            <a:ext cx="3836999" cy="383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Shape 155"/>
          <p:cNvSpPr txBox="1"/>
          <p:nvPr/>
        </p:nvSpPr>
        <p:spPr>
          <a:xfrm>
            <a:off x="4693725" y="80725"/>
            <a:ext cx="4313100" cy="4935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u="sng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Good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Easy to use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Powerful automated entries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Excellent social functions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Swift, clean UI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Calorie differential and nutrition reports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And more! SparkPeople==Excellent</a:t>
            </a:r>
          </a:p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u="sng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Bad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Full of ads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Full of links to parent website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Failed ‘SparkPoint’ system not removed entirely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25" y="0"/>
            <a:ext cx="2724548" cy="4940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4749" y="0"/>
            <a:ext cx="2779250" cy="4940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5487" y="0"/>
            <a:ext cx="2724548" cy="4843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24" y="0"/>
            <a:ext cx="2795900" cy="4970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5399" y="0"/>
            <a:ext cx="2795900" cy="4970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7624" y="0"/>
            <a:ext cx="2795900" cy="4970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790773" cy="496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5399" y="0"/>
            <a:ext cx="2790773" cy="4961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3224" y="-9"/>
            <a:ext cx="2790773" cy="4961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199" cy="15095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BioMetrix</a:t>
            </a:r>
          </a:p>
        </p:txBody>
      </p:sp>
      <p:sp>
        <p:nvSpPr>
          <p:cNvPr id="65" name="Shape 65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Self Health Monitor </a:t>
            </a:r>
            <a:br>
              <a:rPr lang="en"/>
            </a:br>
            <a:r>
              <a:rPr lang="en"/>
              <a:t>Android Application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BioMetrix gives users a unique ability to track multiple aspects of their health and create custom analytics to represent ongoing changes in their lives for personal or medical use.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Good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Tracks medication types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Tracks doses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Tracks frequency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Has secondary ability to track doctors and appointments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Bad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Obnoxious pill bottle shaking notifications</a:t>
            </a:r>
          </a:p>
          <a:p>
            <a:pPr marL="457200" lvl="0" indent="-228600">
              <a:spcBef>
                <a:spcPts val="0"/>
              </a:spcBef>
            </a:pPr>
            <a:r>
              <a:rPr lang="en"/>
              <a:t>Semi simple interface, had to dig for some features</a:t>
            </a:r>
          </a:p>
        </p:txBody>
      </p:sp>
      <p:sp>
        <p:nvSpPr>
          <p:cNvPr id="182" name="Shape 182"/>
          <p:cNvSpPr txBox="1">
            <a:spLocks noGrp="1"/>
          </p:cNvSpPr>
          <p:nvPr>
            <p:ph type="subTitle" idx="2"/>
          </p:nvPr>
        </p:nvSpPr>
        <p:spPr>
          <a:xfrm>
            <a:off x="265500" y="3311126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Medisafe keeps the user on track with medications.</a:t>
            </a:r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500" y="336325"/>
            <a:ext cx="4045199" cy="9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5600" y="130790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" y="0"/>
            <a:ext cx="28932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4215" y="0"/>
            <a:ext cx="28932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8440" y="0"/>
            <a:ext cx="289321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User Base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Target Users</a:t>
            </a:r>
          </a:p>
        </p:txBody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People that want to find patterns related to mood, sleep, exercise, and diet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People with mental illnesses tracking data for personal or medical use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People who want to use one app for multiple health analytics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User Motivation</a:t>
            </a:r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311700" y="863550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Tracks multiple health aspects</a:t>
            </a:r>
          </a:p>
          <a:p>
            <a:pPr marL="457200" lvl="0" indent="-2286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Displays data in a graph that is easy to read</a:t>
            </a:r>
          </a:p>
          <a:p>
            <a:pPr marL="457200" lvl="0" indent="-2286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Displays possible patterns found through data analysis</a:t>
            </a:r>
          </a:p>
          <a:p>
            <a:pPr marL="457200" lvl="0" indent="-2286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Backs up user data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User Stories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Example user stories</a:t>
            </a:r>
          </a:p>
        </p:txBody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User wants to enter the fact they only slept 3 hours.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Trouble remembering to take medication on time. User sets alarms.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User wants to track what they are eating and, if by supper time they haven’t managed to choke down a single vegetable - they want a reminder.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PJ the Power User</a:t>
            </a:r>
          </a:p>
        </p:txBody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PJ is having trouble sleeping. He tries to use this app to help him. 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After entering his diet, exercise amounts, stress levels, and video game hours (custom module PJ made in-app) in for 2 weeks: 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PJ looks at the app’s analysis.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He notices that less exercise, more caffeine after noon, and </a:t>
            </a:r>
            <a:r>
              <a:rPr lang="en" i="1"/>
              <a:t>not</a:t>
            </a:r>
            <a:r>
              <a:rPr lang="en"/>
              <a:t> playing video games means less sleep at night. PJ expects that improving one or more of these </a:t>
            </a:r>
            <a:r>
              <a:rPr lang="en" i="1"/>
              <a:t>biometrics </a:t>
            </a:r>
            <a:r>
              <a:rPr lang="en"/>
              <a:t>will improve his sleep quality, schedule, and length.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Derived Requirements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App Requirements</a:t>
            </a:r>
          </a:p>
        </p:txBody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Track and store data for different modules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Amount of time slept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Diet information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Medication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Set alarms/reminders for various activities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Wakeup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Exercise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Enter Biometrix data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Analyze data for trends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Android Application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Designed for Android 5.1 (Lollipop)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Using Android API 22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Android Studio IDE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Java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XML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Database on Amazon Web Relational Database Service utilizing SQL</a:t>
            </a:r>
          </a:p>
          <a:p>
            <a:pPr marL="457200" lvl="0" indent="-228600">
              <a:spcBef>
                <a:spcPts val="0"/>
              </a:spcBef>
            </a:pPr>
            <a:r>
              <a:rPr lang="en"/>
              <a:t>Local database utilizing SQLite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UI Support</a:t>
            </a: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288625" y="196050"/>
            <a:ext cx="5708399" cy="47513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3600"/>
              <a:t>Android Material Design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Buttons ‘float’ and have tactile sensation when pressed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Toolbars are persistent and open dialog boxes or drop down menus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Taps, swipes, presses, etc. make noise and animate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An activity, or the screen you see, stacks like a TimTam. They are navigable by the hardware buttons on every Android phone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Clean, web-safe neutral color schemes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Sans-serif fonts</a:t>
            </a:r>
          </a:p>
          <a:p>
            <a:pPr marL="457200" lvl="0" indent="-228600">
              <a:spcBef>
                <a:spcPts val="0"/>
              </a:spcBef>
              <a:buChar char="●"/>
            </a:pPr>
            <a:r>
              <a:rPr lang="en"/>
              <a:t>WYSIWYG</a:t>
            </a:r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8450" y="196062"/>
            <a:ext cx="2672648" cy="475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288625" y="196050"/>
            <a:ext cx="5708399" cy="47513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Just like TimTams</a:t>
            </a: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Shape 254"/>
          <p:cNvSpPr txBox="1"/>
          <p:nvPr/>
        </p:nvSpPr>
        <p:spPr>
          <a:xfrm>
            <a:off x="4267025" y="2260375"/>
            <a:ext cx="4957800" cy="130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UI layered like TimTams too</a:t>
            </a: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288625" y="196050"/>
            <a:ext cx="5708399" cy="47513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3600"/>
              <a:t>BioMetriX </a:t>
            </a:r>
            <a:r>
              <a:rPr lang="en" sz="3600">
                <a:solidFill>
                  <a:schemeClr val="lt2"/>
                </a:solidFill>
              </a:rPr>
              <a:t>Keeps</a:t>
            </a:r>
            <a:r>
              <a:rPr lang="en" sz="3600"/>
              <a:t> it </a:t>
            </a:r>
            <a:r>
              <a:rPr lang="en" sz="3600">
                <a:solidFill>
                  <a:schemeClr val="accent5"/>
                </a:solidFill>
              </a:rPr>
              <a:t>Crispy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Default Android Material Design to be familiar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Emphasis on making daily data entry fast and automated where possible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Simple ‘+’ symbols to inform entry functionality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 All buttons open new activities or dialog boxes</a:t>
            </a:r>
          </a:p>
        </p:txBody>
      </p:sp>
      <p:pic>
        <p:nvPicPr>
          <p:cNvPr id="260" name="Shape 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775" y="80724"/>
            <a:ext cx="2737537" cy="4866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525" y="62775"/>
            <a:ext cx="4919274" cy="4942324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Shape 266"/>
          <p:cNvSpPr txBox="1"/>
          <p:nvPr/>
        </p:nvSpPr>
        <p:spPr>
          <a:xfrm>
            <a:off x="69325" y="176500"/>
            <a:ext cx="5639399" cy="4770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3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This isn’t even my final form</a:t>
            </a:r>
          </a:p>
          <a:p>
            <a:pPr rtl="0">
              <a:spcBef>
                <a:spcPts val="0"/>
              </a:spcBef>
              <a:buNone/>
            </a:pPr>
            <a:endParaRPr sz="3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Adjustable color schemes -&gt; “Earth Tone”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Floating animated guide character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Clear labels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BioMetriX home button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Return to previous activity with ‘back’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Tap the tool bar stack to quickly jump between modules</a:t>
            </a:r>
          </a:p>
        </p:txBody>
      </p:sp>
      <p:pic>
        <p:nvPicPr>
          <p:cNvPr id="267" name="Shape 2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9225" y="3598150"/>
            <a:ext cx="1044774" cy="1048724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Shape 268"/>
          <p:cNvSpPr txBox="1"/>
          <p:nvPr/>
        </p:nvSpPr>
        <p:spPr>
          <a:xfrm>
            <a:off x="695825" y="4324075"/>
            <a:ext cx="3632699" cy="32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</a:rPr>
              <a:t>(Mock up may not represent final product)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Shape 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-66675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Shape 274"/>
          <p:cNvSpPr txBox="1"/>
          <p:nvPr/>
        </p:nvSpPr>
        <p:spPr>
          <a:xfrm>
            <a:off x="-57700" y="62775"/>
            <a:ext cx="5766299" cy="488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Why is the seed talking to me?</a:t>
            </a:r>
          </a:p>
          <a:p>
            <a:pPr lvl="0" rtl="0">
              <a:spcBef>
                <a:spcPts val="0"/>
              </a:spcBef>
              <a:buNone/>
            </a:pPr>
            <a:endParaRPr sz="3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Tap ‘Sprout’ for context-sensitive info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‘Sprout’ teaches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‘Sprout’ encourages user to continue using app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‘Sprout’ points out interesting trends in your data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‘Sprout’ links you to other parts of app </a:t>
            </a:r>
          </a:p>
        </p:txBody>
      </p:sp>
      <p:pic>
        <p:nvPicPr>
          <p:cNvPr id="275" name="Shape 2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1600" y="3049600"/>
            <a:ext cx="1336024" cy="17501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Shape 276"/>
          <p:cNvSpPr txBox="1"/>
          <p:nvPr/>
        </p:nvSpPr>
        <p:spPr>
          <a:xfrm>
            <a:off x="634300" y="3990250"/>
            <a:ext cx="3494400" cy="957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Mock up may not represent final product. </a:t>
            </a:r>
            <a:r>
              <a:rPr lang="en" sz="600"/>
              <a:t>All sales are final</a:t>
            </a:r>
          </a:p>
          <a:p>
            <a:pPr>
              <a:spcBef>
                <a:spcPts val="0"/>
              </a:spcBef>
              <a:buNone/>
            </a:pPr>
            <a:r>
              <a:rPr lang="en" sz="600"/>
              <a:t>No refunds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Where We Are In Our Project</a:t>
            </a:r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Progress</a:t>
            </a:r>
          </a:p>
        </p:txBody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Home screen activity with functionality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Most modules have a ‘create entry’ activity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Defaults date and time to current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Changes date and time to any in the past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Module specific information inputs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Local database storage and retrieval for sleep module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Basic user login and create login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Mood Tracking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Rate the severity of moods on a scale of 1 to 5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Default moods included: depression, elevation, anxiety, irritability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Create custom moods rated using the same 1 to 5 scale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Create multiple entries per day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Details section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Sleep Tracking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Time started sleeping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Total time slept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Rate quality of sleep on a scale of 1 to 10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Track health level during sleep (ie: illness, hospitalized)</a:t>
            </a:r>
          </a:p>
          <a:p>
            <a:pPr marL="457200" lvl="0" indent="-228600">
              <a:spcBef>
                <a:spcPts val="0"/>
              </a:spcBef>
            </a:pPr>
            <a:r>
              <a:rPr lang="en"/>
              <a:t>Details section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Exercise Tracking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Create multiple entries per day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Different categories of workouts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Total exercise time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Rate intensity of workout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Details section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Diet Tracking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Enter total calories consumed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Rate healthiness of meals for the day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Track types of food groups you are eating from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Create custom tracking of specific nutritional values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Details section 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Medication Tracking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Enter multiple medications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Select dose and frequency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Create daily reminders to take medication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Create reminders to refill medication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Track side effects</a:t>
            </a:r>
          </a:p>
          <a:p>
            <a:pPr marL="457200" lvl="0" indent="-228600">
              <a:spcBef>
                <a:spcPts val="0"/>
              </a:spcBef>
            </a:pPr>
            <a:r>
              <a:rPr lang="en"/>
              <a:t>Details section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Analysis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Analyze user information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Find possible patterns related to moods, exercise, diet, and sleep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Generate graphs containing all information from a given period of time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Create custom analytics based on what user is interested in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971</Words>
  <Application>Microsoft Office PowerPoint</Application>
  <PresentationFormat>On-screen Show (16:9)</PresentationFormat>
  <Paragraphs>179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1" baseType="lpstr">
      <vt:lpstr>Proxima Nova</vt:lpstr>
      <vt:lpstr>Arial</vt:lpstr>
      <vt:lpstr>spearmint</vt:lpstr>
      <vt:lpstr>BioMetriX</vt:lpstr>
      <vt:lpstr>BioMetrix</vt:lpstr>
      <vt:lpstr>Android Application</vt:lpstr>
      <vt:lpstr>Mood Tracking</vt:lpstr>
      <vt:lpstr>Sleep Tracking</vt:lpstr>
      <vt:lpstr>Exercise Tracking</vt:lpstr>
      <vt:lpstr>Diet Tracking</vt:lpstr>
      <vt:lpstr>Medication Tracking</vt:lpstr>
      <vt:lpstr>Analysis</vt:lpstr>
      <vt:lpstr>System Survey</vt:lpstr>
      <vt:lpstr>EMoods</vt:lpstr>
      <vt:lpstr>PowerPoint Presentation</vt:lpstr>
      <vt:lpstr>Sleep as Android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User Base</vt:lpstr>
      <vt:lpstr>Target Users</vt:lpstr>
      <vt:lpstr>User Motivation</vt:lpstr>
      <vt:lpstr>User Stories</vt:lpstr>
      <vt:lpstr>Example user stories</vt:lpstr>
      <vt:lpstr>PJ the Power User</vt:lpstr>
      <vt:lpstr>Derived Requirements</vt:lpstr>
      <vt:lpstr>App Requirements</vt:lpstr>
      <vt:lpstr>UI Support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Where We Are In Our Project</vt:lpstr>
      <vt:lpstr>Progress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BioMetriX</dc:title>
  <dc:creator>TJ</dc:creator>
  <cp:lastModifiedBy>Troy Riblett</cp:lastModifiedBy>
  <cp:revision>1</cp:revision>
  <dcterms:modified xsi:type="dcterms:W3CDTF">2015-12-04T05:21:09Z</dcterms:modified>
</cp:coreProperties>
</file>